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595" r:id="rId2"/>
    <p:sldId id="11596" r:id="rId3"/>
    <p:sldId id="1159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8E6A95-426D-40A6-B766-54C5056C3FC5}" v="6" dt="2024-07-11T09:01:02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SHA ALRIYAMI" userId="8a64871858720138" providerId="LiveId" clId="{648E6A95-426D-40A6-B766-54C5056C3FC5}"/>
    <pc:docChg chg="custSel addSld modSld">
      <pc:chgData name="AISHA ALRIYAMI" userId="8a64871858720138" providerId="LiveId" clId="{648E6A95-426D-40A6-B766-54C5056C3FC5}" dt="2024-07-11T09:01:29.809" v="241" actId="1076"/>
      <pc:docMkLst>
        <pc:docMk/>
      </pc:docMkLst>
      <pc:sldChg chg="addSp delSp modSp mod">
        <pc:chgData name="AISHA ALRIYAMI" userId="8a64871858720138" providerId="LiveId" clId="{648E6A95-426D-40A6-B766-54C5056C3FC5}" dt="2024-07-11T09:01:29.809" v="241" actId="1076"/>
        <pc:sldMkLst>
          <pc:docMk/>
          <pc:sldMk cId="2984155868" sldId="11595"/>
        </pc:sldMkLst>
        <pc:spChg chg="add mod">
          <ac:chgData name="AISHA ALRIYAMI" userId="8a64871858720138" providerId="LiveId" clId="{648E6A95-426D-40A6-B766-54C5056C3FC5}" dt="2024-07-11T09:00:40.118" v="223" actId="1076"/>
          <ac:spMkLst>
            <pc:docMk/>
            <pc:sldMk cId="2984155868" sldId="11595"/>
            <ac:spMk id="9" creationId="{2BF502C6-DD7C-DCD1-E8D4-638DDFD54A74}"/>
          </ac:spMkLst>
        </pc:spChg>
        <pc:spChg chg="mod">
          <ac:chgData name="AISHA ALRIYAMI" userId="8a64871858720138" providerId="LiveId" clId="{648E6A95-426D-40A6-B766-54C5056C3FC5}" dt="2024-07-11T08:51:02.761" v="190" actId="20577"/>
          <ac:spMkLst>
            <pc:docMk/>
            <pc:sldMk cId="2984155868" sldId="11595"/>
            <ac:spMk id="14" creationId="{D04FACCF-30F6-502C-3868-C0D35C0F406D}"/>
          </ac:spMkLst>
        </pc:spChg>
        <pc:picChg chg="del mod">
          <ac:chgData name="AISHA ALRIYAMI" userId="8a64871858720138" providerId="LiveId" clId="{648E6A95-426D-40A6-B766-54C5056C3FC5}" dt="2024-07-11T09:00:33.233" v="220" actId="478"/>
          <ac:picMkLst>
            <pc:docMk/>
            <pc:sldMk cId="2984155868" sldId="11595"/>
            <ac:picMk id="3" creationId="{38F7AB9F-171E-909B-CCC5-184B70D141AE}"/>
          </ac:picMkLst>
        </pc:picChg>
        <pc:picChg chg="mod">
          <ac:chgData name="AISHA ALRIYAMI" userId="8a64871858720138" providerId="LiveId" clId="{648E6A95-426D-40A6-B766-54C5056C3FC5}" dt="2024-07-11T09:00:44.411" v="225" actId="1076"/>
          <ac:picMkLst>
            <pc:docMk/>
            <pc:sldMk cId="2984155868" sldId="11595"/>
            <ac:picMk id="5" creationId="{B534C53F-9785-2DD1-5CD2-C052378FB882}"/>
          </ac:picMkLst>
        </pc:picChg>
        <pc:picChg chg="mod">
          <ac:chgData name="AISHA ALRIYAMI" userId="8a64871858720138" providerId="LiveId" clId="{648E6A95-426D-40A6-B766-54C5056C3FC5}" dt="2024-07-11T09:00:37.951" v="222" actId="1076"/>
          <ac:picMkLst>
            <pc:docMk/>
            <pc:sldMk cId="2984155868" sldId="11595"/>
            <ac:picMk id="7" creationId="{C224762B-F25E-1712-0E7B-35EF7E51969A}"/>
          </ac:picMkLst>
        </pc:picChg>
        <pc:picChg chg="mod">
          <ac:chgData name="AISHA ALRIYAMI" userId="8a64871858720138" providerId="LiveId" clId="{648E6A95-426D-40A6-B766-54C5056C3FC5}" dt="2024-07-11T09:01:24.887" v="239" actId="1076"/>
          <ac:picMkLst>
            <pc:docMk/>
            <pc:sldMk cId="2984155868" sldId="11595"/>
            <ac:picMk id="8" creationId="{DAEF2A7F-83C2-364A-22DC-D9F863F3FACF}"/>
          </ac:picMkLst>
        </pc:picChg>
        <pc:picChg chg="add mod">
          <ac:chgData name="AISHA ALRIYAMI" userId="8a64871858720138" providerId="LiveId" clId="{648E6A95-426D-40A6-B766-54C5056C3FC5}" dt="2024-07-11T09:00:48.788" v="226" actId="1076"/>
          <ac:picMkLst>
            <pc:docMk/>
            <pc:sldMk cId="2984155868" sldId="11595"/>
            <ac:picMk id="10" creationId="{9A347FD3-F48D-B817-2BB4-976639553843}"/>
          </ac:picMkLst>
        </pc:picChg>
        <pc:picChg chg="add mod">
          <ac:chgData name="AISHA ALRIYAMI" userId="8a64871858720138" providerId="LiveId" clId="{648E6A95-426D-40A6-B766-54C5056C3FC5}" dt="2024-07-11T09:01:26.868" v="240" actId="1076"/>
          <ac:picMkLst>
            <pc:docMk/>
            <pc:sldMk cId="2984155868" sldId="11595"/>
            <ac:picMk id="11" creationId="{49EB124F-8665-AEA4-820E-F6FE5E84E72F}"/>
          </ac:picMkLst>
        </pc:picChg>
        <pc:picChg chg="add mod">
          <ac:chgData name="AISHA ALRIYAMI" userId="8a64871858720138" providerId="LiveId" clId="{648E6A95-426D-40A6-B766-54C5056C3FC5}" dt="2024-07-11T09:01:29.809" v="241" actId="1076"/>
          <ac:picMkLst>
            <pc:docMk/>
            <pc:sldMk cId="2984155868" sldId="11595"/>
            <ac:picMk id="12" creationId="{DEC9AD43-A865-24E2-0B3C-D315098A86FE}"/>
          </ac:picMkLst>
        </pc:picChg>
        <pc:picChg chg="add mod">
          <ac:chgData name="AISHA ALRIYAMI" userId="8a64871858720138" providerId="LiveId" clId="{648E6A95-426D-40A6-B766-54C5056C3FC5}" dt="2024-07-11T09:01:23.263" v="238" actId="1076"/>
          <ac:picMkLst>
            <pc:docMk/>
            <pc:sldMk cId="2984155868" sldId="11595"/>
            <ac:picMk id="13" creationId="{9C702A0D-B0CE-7B66-C0A9-AE4872831A3F}"/>
          </ac:picMkLst>
        </pc:picChg>
      </pc:sldChg>
      <pc:sldChg chg="addSp delSp modSp add mod">
        <pc:chgData name="AISHA ALRIYAMI" userId="8a64871858720138" providerId="LiveId" clId="{648E6A95-426D-40A6-B766-54C5056C3FC5}" dt="2024-07-11T08:33:55.130" v="38" actId="1076"/>
        <pc:sldMkLst>
          <pc:docMk/>
          <pc:sldMk cId="2457439041" sldId="11597"/>
        </pc:sldMkLst>
        <pc:spChg chg="mod">
          <ac:chgData name="AISHA ALRIYAMI" userId="8a64871858720138" providerId="LiveId" clId="{648E6A95-426D-40A6-B766-54C5056C3FC5}" dt="2024-07-11T08:33:18.992" v="32" actId="20577"/>
          <ac:spMkLst>
            <pc:docMk/>
            <pc:sldMk cId="2457439041" sldId="11597"/>
            <ac:spMk id="14" creationId="{D04FACCF-30F6-502C-3868-C0D35C0F406D}"/>
          </ac:spMkLst>
        </pc:spChg>
        <pc:picChg chg="add mod">
          <ac:chgData name="AISHA ALRIYAMI" userId="8a64871858720138" providerId="LiveId" clId="{648E6A95-426D-40A6-B766-54C5056C3FC5}" dt="2024-07-11T08:33:55.130" v="38" actId="1076"/>
          <ac:picMkLst>
            <pc:docMk/>
            <pc:sldMk cId="2457439041" sldId="11597"/>
            <ac:picMk id="3" creationId="{506F2E45-40A2-7D1C-9B4E-C26A69B73BB0}"/>
          </ac:picMkLst>
        </pc:picChg>
        <pc:picChg chg="del">
          <ac:chgData name="AISHA ALRIYAMI" userId="8a64871858720138" providerId="LiveId" clId="{648E6A95-426D-40A6-B766-54C5056C3FC5}" dt="2024-07-11T08:33:20.375" v="33" actId="478"/>
          <ac:picMkLst>
            <pc:docMk/>
            <pc:sldMk cId="2457439041" sldId="11597"/>
            <ac:picMk id="4" creationId="{C1C4A682-BE12-0694-F18A-337182A44231}"/>
          </ac:picMkLst>
        </pc:picChg>
        <pc:picChg chg="del">
          <ac:chgData name="AISHA ALRIYAMI" userId="8a64871858720138" providerId="LiveId" clId="{648E6A95-426D-40A6-B766-54C5056C3FC5}" dt="2024-07-11T08:33:22.115" v="34" actId="478"/>
          <ac:picMkLst>
            <pc:docMk/>
            <pc:sldMk cId="2457439041" sldId="11597"/>
            <ac:picMk id="9" creationId="{C19F113B-152D-92A7-CA45-752050984833}"/>
          </ac:picMkLst>
        </pc:picChg>
        <pc:picChg chg="del">
          <ac:chgData name="AISHA ALRIYAMI" userId="8a64871858720138" providerId="LiveId" clId="{648E6A95-426D-40A6-B766-54C5056C3FC5}" dt="2024-07-11T08:33:23.873" v="35" actId="478"/>
          <ac:picMkLst>
            <pc:docMk/>
            <pc:sldMk cId="2457439041" sldId="11597"/>
            <ac:picMk id="10" creationId="{6A75746F-CC1A-CF21-44E1-F34B930353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21826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752268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800248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212815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713054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0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75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399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B116933-638C-6E04-AC26-DD2642475E9B}"/>
              </a:ext>
            </a:extLst>
          </p:cNvPr>
          <p:cNvSpPr/>
          <p:nvPr/>
        </p:nvSpPr>
        <p:spPr>
          <a:xfrm>
            <a:off x="9694793" y="607516"/>
            <a:ext cx="1273105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الرابع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xmlns="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359749"/>
              </p:ext>
            </p:extLst>
          </p:nvPr>
        </p:nvGraphicFramePr>
        <p:xfrm>
          <a:off x="604838" y="1173956"/>
          <a:ext cx="10799420" cy="133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xmlns="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xmlns="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xmlns="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xmlns="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ينفذ تعليمات وارشادات الامن والسلامة في بيئة العمل و يطبق إجراءات السلامة عند التعرض لأي مسببات للحساسية  من الزهور او مواد التعقيم المستخدمة. </a:t>
                      </a:r>
                      <a:endParaRPr lang="en-GB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يلتزم بشروط واجراءات الامن والسلامة في مكان العمل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الأدوات الحادة </a:t>
                      </a:r>
                      <a:endParaRPr lang="en-US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يُنسق الزهور والهدايا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7044568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04FACCF-30F6-502C-3868-C0D35C0F406D}"/>
              </a:ext>
            </a:extLst>
          </p:cNvPr>
          <p:cNvSpPr txBox="1"/>
          <p:nvPr/>
        </p:nvSpPr>
        <p:spPr>
          <a:xfrm>
            <a:off x="2695575" y="2745052"/>
            <a:ext cx="91344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السؤال الأول : رتب الخطوات التي يجب اتباعها عند تعرضي للحساسية من الزهور 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34C53F-9785-2DD1-5CD2-C052378FB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503" y="3429000"/>
            <a:ext cx="2132988" cy="2254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24762B-F25E-1712-0E7B-35EF7E519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852" y="3434562"/>
            <a:ext cx="2254641" cy="2254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AEF2A7F-83C2-364A-22DC-D9F863F3F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4" b="90000" l="10000" r="90000">
                        <a14:foregroundMark x1="54271" y1="23438" x2="59792" y2="9844"/>
                        <a14:foregroundMark x1="59792" y1="9844" x2="53333" y2="1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7068" y="3428998"/>
            <a:ext cx="2104543" cy="222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F502C6-DD7C-DCD1-E8D4-638DDFD54A74}"/>
              </a:ext>
            </a:extLst>
          </p:cNvPr>
          <p:cNvSpPr/>
          <p:nvPr/>
        </p:nvSpPr>
        <p:spPr>
          <a:xfrm>
            <a:off x="9802947" y="5948084"/>
            <a:ext cx="843216" cy="4098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ap="flat">
            <a:solidFill>
              <a:schemeClr val="tx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A347FD3-F48D-B817-2BB4-976639553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871" y="5920702"/>
            <a:ext cx="877900" cy="445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EB124F-8665-AEA4-820E-F6FE5E84E7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389" y="5910869"/>
            <a:ext cx="877900" cy="4450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EC9AD43-A865-24E2-0B3C-D315098A8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481" y="5908933"/>
            <a:ext cx="877900" cy="445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C702A0D-B0CE-7B66-C0A9-AE4872831A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689" y="3428999"/>
            <a:ext cx="2265487" cy="2224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15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B116933-638C-6E04-AC26-DD2642475E9B}"/>
              </a:ext>
            </a:extLst>
          </p:cNvPr>
          <p:cNvSpPr/>
          <p:nvPr/>
        </p:nvSpPr>
        <p:spPr>
          <a:xfrm>
            <a:off x="9694793" y="607516"/>
            <a:ext cx="1273105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الرابع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xmlns="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179892"/>
              </p:ext>
            </p:extLst>
          </p:nvPr>
        </p:nvGraphicFramePr>
        <p:xfrm>
          <a:off x="604838" y="1173956"/>
          <a:ext cx="10799420" cy="133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xmlns="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xmlns="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xmlns="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xmlns="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ينفذ تعليمات وارشادات الامن والسلامة في بيئة العمل و يطبق إجراءات السلامة عند التعرض لأي مسببات للحساسية  من الزهور او مواد التعقيم المستخدمة. </a:t>
                      </a:r>
                      <a:endParaRPr lang="en-GB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يلتزم بشروط واجراءات الامن والسلامة في مكان العمل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الأدوات الحادة </a:t>
                      </a:r>
                      <a:endParaRPr lang="en-US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يُنسق الزهور والهدايا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7044568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04FACCF-30F6-502C-3868-C0D35C0F406D}"/>
              </a:ext>
            </a:extLst>
          </p:cNvPr>
          <p:cNvSpPr txBox="1"/>
          <p:nvPr/>
        </p:nvSpPr>
        <p:spPr>
          <a:xfrm>
            <a:off x="2695574" y="2447525"/>
            <a:ext cx="91344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السؤال الثاني : صل من يمكنه مساعدتك عنما تتعرض للحساسيه من الزهور؟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C4A682-BE12-0694-F18A-337182A4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19" b="99088" l="2588" r="99059">
                        <a14:foregroundMark x1="23294" y1="12158" x2="16941" y2="65653"/>
                        <a14:foregroundMark x1="14824" y1="24620" x2="5412" y2="23100"/>
                        <a14:foregroundMark x1="5412" y1="23100" x2="235" y2="81459"/>
                        <a14:foregroundMark x1="235" y1="81459" x2="48235" y2="64134"/>
                        <a14:foregroundMark x1="48235" y1="64134" x2="76235" y2="21277"/>
                        <a14:foregroundMark x1="76235" y1="21277" x2="90824" y2="15805"/>
                        <a14:foregroundMark x1="90824" y1="15805" x2="93647" y2="20365"/>
                        <a14:foregroundMark x1="93647" y1="20365" x2="91765" y2="41641"/>
                        <a14:foregroundMark x1="91765" y1="41641" x2="54118" y2="93313"/>
                        <a14:foregroundMark x1="54118" y1="93313" x2="69647" y2="98480"/>
                        <a14:foregroundMark x1="69647" y1="98480" x2="99294" y2="38906"/>
                        <a14:foregroundMark x1="93882" y1="58359" x2="52706" y2="69605"/>
                        <a14:foregroundMark x1="52706" y1="69605" x2="72000" y2="34954"/>
                        <a14:foregroundMark x1="72000" y1="34954" x2="40000" y2="38906"/>
                        <a14:foregroundMark x1="40000" y1="38906" x2="34588" y2="25836"/>
                        <a14:foregroundMark x1="34588" y1="25836" x2="12706" y2="44073"/>
                        <a14:foregroundMark x1="12706" y1="44073" x2="19059" y2="55927"/>
                        <a14:foregroundMark x1="19059" y1="55927" x2="34824" y2="59271"/>
                        <a14:foregroundMark x1="34824" y1="59271" x2="47765" y2="72340"/>
                        <a14:foregroundMark x1="47765" y1="72340" x2="36941" y2="96353"/>
                        <a14:foregroundMark x1="36941" y1="96353" x2="34588" y2="99392"/>
                        <a14:foregroundMark x1="22588" y1="99088" x2="2588" y2="9331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028" y="2447525"/>
            <a:ext cx="5187122" cy="4015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9F113B-152D-92A7-CA45-752050984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092" y="5469910"/>
            <a:ext cx="993058" cy="993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D3239F-79DD-185C-339E-51C8BE950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2204710"/>
            <a:ext cx="905256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9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B116933-638C-6E04-AC26-DD2642475E9B}"/>
              </a:ext>
            </a:extLst>
          </p:cNvPr>
          <p:cNvSpPr/>
          <p:nvPr/>
        </p:nvSpPr>
        <p:spPr>
          <a:xfrm>
            <a:off x="9694793" y="607516"/>
            <a:ext cx="1273105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الرابع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xmlns="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307067"/>
              </p:ext>
            </p:extLst>
          </p:nvPr>
        </p:nvGraphicFramePr>
        <p:xfrm>
          <a:off x="604838" y="1173956"/>
          <a:ext cx="10799420" cy="133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xmlns="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xmlns="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xmlns="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xmlns="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ينفذ تعليمات وارشادات الامن والسلامة في بيئة العمل و يطبق إجراءات السلامة عند التعرض لأي مسببات للحساسية  من الزهور او مواد التعقيم المستخدمة. </a:t>
                      </a:r>
                      <a:endParaRPr lang="en-GB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يلتزم بشروط واجراءات الامن والسلامة في مكان العمل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الأدوات الحادة </a:t>
                      </a:r>
                      <a:endParaRPr lang="en-US" sz="14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يُنسق الزهور والهدايا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7044568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04FACCF-30F6-502C-3868-C0D35C0F406D}"/>
              </a:ext>
            </a:extLst>
          </p:cNvPr>
          <p:cNvSpPr txBox="1"/>
          <p:nvPr/>
        </p:nvSpPr>
        <p:spPr>
          <a:xfrm>
            <a:off x="2695574" y="2447525"/>
            <a:ext cx="91344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r" defTabSz="914400" rtl="1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السؤال الثالث : قم بتلوين الزهور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6F2E45-40A2-7D1C-9B4E-C26A69B73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535" y="2552465"/>
            <a:ext cx="2872277" cy="394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3904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168</Words>
  <Application>Microsoft Office PowerPoint</Application>
  <PresentationFormat>Widescreen</PresentationFormat>
  <Paragraphs>30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fasalameri@hotmail.com</cp:lastModifiedBy>
  <cp:revision>3</cp:revision>
  <dcterms:created xsi:type="dcterms:W3CDTF">2024-07-11T08:04:20Z</dcterms:created>
  <dcterms:modified xsi:type="dcterms:W3CDTF">2024-07-18T19:48:16Z</dcterms:modified>
</cp:coreProperties>
</file>